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40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974F71-EB6E-4AFF-9432-CBC26BAE565D}" v="512" dt="2024-01-25T20:00:44.8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de-DE"/>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8776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746588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endParaRPr lang="de-DE"/>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130639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400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de-DE"/>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78137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Data 4"/>
          <p:cNvSpPr>
            <a:spLocks noGrp="1"/>
          </p:cNvSpPr>
          <p:nvPr>
            <p:ph type="dt" sz="half" idx="10"/>
          </p:nvPr>
        </p:nvSpPr>
        <p:spPr/>
        <p:txBody>
          <a:bodyPr/>
          <a:lstStyle/>
          <a:p>
            <a:fld id="{F0E51C7C-CEA3-4CAA-BE4B-344879E7C377}" type="datetimeFigureOut">
              <a:rPr lang="de-DE" smtClean="0"/>
              <a:t>25.01.2024</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12461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endParaRPr lang="de-DE"/>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7" name="Espaço Reservado para Data 6"/>
          <p:cNvSpPr>
            <a:spLocks noGrp="1"/>
          </p:cNvSpPr>
          <p:nvPr>
            <p:ph type="dt" sz="half" idx="10"/>
          </p:nvPr>
        </p:nvSpPr>
        <p:spPr/>
        <p:txBody>
          <a:bodyPr/>
          <a:lstStyle/>
          <a:p>
            <a:fld id="{F0E51C7C-CEA3-4CAA-BE4B-344879E7C377}" type="datetimeFigureOut">
              <a:rPr lang="de-DE" smtClean="0"/>
              <a:t>25.01.2024</a:t>
            </a:fld>
            <a:endParaRPr lang="de-DE"/>
          </a:p>
        </p:txBody>
      </p:sp>
      <p:sp>
        <p:nvSpPr>
          <p:cNvPr id="8" name="Espaço Reservado para Rodapé 7"/>
          <p:cNvSpPr>
            <a:spLocks noGrp="1"/>
          </p:cNvSpPr>
          <p:nvPr>
            <p:ph type="ftr" sz="quarter" idx="11"/>
          </p:nvPr>
        </p:nvSpPr>
        <p:spPr/>
        <p:txBody>
          <a:bodyPr/>
          <a:lstStyle/>
          <a:p>
            <a:endParaRPr lang="de-DE"/>
          </a:p>
        </p:txBody>
      </p:sp>
      <p:sp>
        <p:nvSpPr>
          <p:cNvPr id="9" name="Espaço Reservado para Número de Slide 8"/>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69442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Data 2"/>
          <p:cNvSpPr>
            <a:spLocks noGrp="1"/>
          </p:cNvSpPr>
          <p:nvPr>
            <p:ph type="dt" sz="half" idx="10"/>
          </p:nvPr>
        </p:nvSpPr>
        <p:spPr/>
        <p:txBody>
          <a:bodyPr/>
          <a:lstStyle/>
          <a:p>
            <a:fld id="{F0E51C7C-CEA3-4CAA-BE4B-344879E7C377}" type="datetimeFigureOut">
              <a:rPr lang="de-DE" smtClean="0"/>
              <a:t>25.01.2024</a:t>
            </a:fld>
            <a:endParaRPr lang="de-DE"/>
          </a:p>
        </p:txBody>
      </p:sp>
      <p:sp>
        <p:nvSpPr>
          <p:cNvPr id="4" name="Espaço Reservado para Rodapé 3"/>
          <p:cNvSpPr>
            <a:spLocks noGrp="1"/>
          </p:cNvSpPr>
          <p:nvPr>
            <p:ph type="ftr" sz="quarter" idx="11"/>
          </p:nvPr>
        </p:nvSpPr>
        <p:spPr/>
        <p:txBody>
          <a:bodyPr/>
          <a:lstStyle/>
          <a:p>
            <a:endParaRPr lang="de-DE"/>
          </a:p>
        </p:txBody>
      </p:sp>
      <p:sp>
        <p:nvSpPr>
          <p:cNvPr id="5" name="Espaço Reservado para Número de Slide 4"/>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08533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F0E51C7C-CEA3-4CAA-BE4B-344879E7C377}" type="datetimeFigureOut">
              <a:rPr lang="de-DE" smtClean="0"/>
              <a:t>25.01.2024</a:t>
            </a:fld>
            <a:endParaRPr lang="de-DE"/>
          </a:p>
        </p:txBody>
      </p:sp>
      <p:sp>
        <p:nvSpPr>
          <p:cNvPr id="3" name="Espaço Reservado para Rodapé 2"/>
          <p:cNvSpPr>
            <a:spLocks noGrp="1"/>
          </p:cNvSpPr>
          <p:nvPr>
            <p:ph type="ftr" sz="quarter" idx="11"/>
          </p:nvPr>
        </p:nvSpPr>
        <p:spPr/>
        <p:txBody>
          <a:bodyPr/>
          <a:lstStyle/>
          <a:p>
            <a:endParaRPr lang="de-DE"/>
          </a:p>
        </p:txBody>
      </p:sp>
      <p:sp>
        <p:nvSpPr>
          <p:cNvPr id="4" name="Espaço Reservado para Número de Slide 3"/>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578281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25.01.2024</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17836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25.01.2024</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4556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de-DE"/>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51C7C-CEA3-4CAA-BE4B-344879E7C377}" type="datetimeFigureOut">
              <a:rPr lang="de-DE" smtClean="0"/>
              <a:t>25.01.2024</a:t>
            </a:fld>
            <a:endParaRPr lang="de-DE"/>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FE2FE-B55E-4328-8F5C-2CEB8781A47B}" type="slidenum">
              <a:rPr lang="de-DE" smtClean="0"/>
              <a:t>‹nº›</a:t>
            </a:fld>
            <a:endParaRPr lang="de-DE"/>
          </a:p>
        </p:txBody>
      </p:sp>
    </p:spTree>
    <p:extLst>
      <p:ext uri="{BB962C8B-B14F-4D97-AF65-F5344CB8AC3E}">
        <p14:creationId xmlns:p14="http://schemas.microsoft.com/office/powerpoint/2010/main" val="2675746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058B9E-B8F9-6156-1A60-45BA6E6CBE6F}"/>
              </a:ext>
            </a:extLst>
          </p:cNvPr>
          <p:cNvSpPr>
            <a:spLocks noGrp="1"/>
          </p:cNvSpPr>
          <p:nvPr>
            <p:ph type="title"/>
          </p:nvPr>
        </p:nvSpPr>
        <p:spPr>
          <a:xfrm>
            <a:off x="838200" y="2392589"/>
            <a:ext cx="10515600" cy="1760991"/>
          </a:xfrm>
        </p:spPr>
        <p:txBody>
          <a:bodyPr>
            <a:normAutofit fontScale="90000"/>
          </a:bodyPr>
          <a:lstStyle/>
          <a:p>
            <a:r>
              <a:rPr lang="pt-BR">
                <a:cs typeface="Calibri Light"/>
              </a:rPr>
              <a:t>Grupo 4</a:t>
            </a:r>
            <a:br>
              <a:rPr lang="pt-BR">
                <a:cs typeface="Calibri Light"/>
              </a:rPr>
            </a:br>
            <a:r>
              <a:rPr lang="pt-BR">
                <a:cs typeface="Calibri Light"/>
              </a:rPr>
              <a:t>Apresenta: </a:t>
            </a:r>
            <a:br>
              <a:rPr lang="pt-BR" b="1">
                <a:cs typeface="Calibri Light"/>
              </a:rPr>
            </a:br>
            <a:r>
              <a:rPr lang="pt-BR" b="1">
                <a:cs typeface="Calibri Light"/>
              </a:rPr>
              <a:t>Desenvolvimento de Softwares</a:t>
            </a:r>
          </a:p>
        </p:txBody>
      </p:sp>
      <p:sp>
        <p:nvSpPr>
          <p:cNvPr id="3" name="Espaço Reservado para Conteúdo 2">
            <a:extLst>
              <a:ext uri="{FF2B5EF4-FFF2-40B4-BE49-F238E27FC236}">
                <a16:creationId xmlns:a16="http://schemas.microsoft.com/office/drawing/2014/main" id="{1B1E187D-CC86-EDB4-EBF6-EDFE4FDE7E75}"/>
              </a:ext>
            </a:extLst>
          </p:cNvPr>
          <p:cNvSpPr>
            <a:spLocks noGrp="1"/>
          </p:cNvSpPr>
          <p:nvPr>
            <p:ph idx="1"/>
          </p:nvPr>
        </p:nvSpPr>
        <p:spPr>
          <a:xfrm>
            <a:off x="8403771" y="4764767"/>
            <a:ext cx="2950029" cy="1521053"/>
          </a:xfrm>
        </p:spPr>
        <p:txBody>
          <a:bodyPr vert="horz" lIns="91440" tIns="45720" rIns="91440" bIns="45720" rtlCol="0" anchor="t">
            <a:normAutofit fontScale="70000" lnSpcReduction="20000"/>
          </a:bodyPr>
          <a:lstStyle/>
          <a:p>
            <a:pPr>
              <a:buNone/>
            </a:pPr>
            <a:r>
              <a:rPr lang="pt-BR" sz="4000">
                <a:cs typeface="Calibri"/>
              </a:rPr>
              <a:t>Integrantes:</a:t>
            </a:r>
          </a:p>
          <a:p>
            <a:pPr>
              <a:buNone/>
            </a:pPr>
            <a:r>
              <a:rPr lang="pt-BR" err="1">
                <a:cs typeface="Calibri"/>
              </a:rPr>
              <a:t>Quéfrem</a:t>
            </a:r>
          </a:p>
          <a:p>
            <a:pPr>
              <a:buNone/>
            </a:pPr>
            <a:r>
              <a:rPr lang="pt-BR">
                <a:cs typeface="Calibri"/>
              </a:rPr>
              <a:t>Elen</a:t>
            </a:r>
          </a:p>
          <a:p>
            <a:pPr>
              <a:buNone/>
            </a:pPr>
            <a:r>
              <a:rPr lang="pt-BR">
                <a:cs typeface="Calibri"/>
              </a:rPr>
              <a:t>João</a:t>
            </a:r>
          </a:p>
        </p:txBody>
      </p:sp>
    </p:spTree>
    <p:extLst>
      <p:ext uri="{BB962C8B-B14F-4D97-AF65-F5344CB8AC3E}">
        <p14:creationId xmlns:p14="http://schemas.microsoft.com/office/powerpoint/2010/main" val="3894901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541FCE-9E97-CA03-546C-B0F331DABF15}"/>
              </a:ext>
            </a:extLst>
          </p:cNvPr>
          <p:cNvSpPr>
            <a:spLocks noGrp="1"/>
          </p:cNvSpPr>
          <p:nvPr>
            <p:ph type="title"/>
          </p:nvPr>
        </p:nvSpPr>
        <p:spPr>
          <a:xfrm>
            <a:off x="838200" y="1331232"/>
            <a:ext cx="10515600" cy="631598"/>
          </a:xfrm>
        </p:spPr>
        <p:txBody>
          <a:bodyPr>
            <a:normAutofit/>
          </a:bodyPr>
          <a:lstStyle/>
          <a:p>
            <a:r>
              <a:rPr lang="pt-BR" sz="3600">
                <a:latin typeface="Calibri"/>
                <a:cs typeface="Calibri"/>
              </a:rPr>
              <a:t>Introdução</a:t>
            </a:r>
          </a:p>
        </p:txBody>
      </p:sp>
      <p:sp>
        <p:nvSpPr>
          <p:cNvPr id="3" name="Espaço Reservado para Conteúdo 2">
            <a:extLst>
              <a:ext uri="{FF2B5EF4-FFF2-40B4-BE49-F238E27FC236}">
                <a16:creationId xmlns:a16="http://schemas.microsoft.com/office/drawing/2014/main" id="{DD4C7A5B-4765-20E2-C2E0-4326EBDEA01B}"/>
              </a:ext>
            </a:extLst>
          </p:cNvPr>
          <p:cNvSpPr>
            <a:spLocks noGrp="1"/>
          </p:cNvSpPr>
          <p:nvPr>
            <p:ph idx="1"/>
          </p:nvPr>
        </p:nvSpPr>
        <p:spPr>
          <a:xfrm>
            <a:off x="1151164" y="2124982"/>
            <a:ext cx="10202636" cy="4051981"/>
          </a:xfrm>
        </p:spPr>
        <p:txBody>
          <a:bodyPr vert="horz" lIns="91440" tIns="45720" rIns="91440" bIns="45720" rtlCol="0" anchor="t">
            <a:normAutofit/>
          </a:bodyPr>
          <a:lstStyle/>
          <a:p>
            <a:pPr marL="0" indent="0">
              <a:buNone/>
            </a:pPr>
            <a:r>
              <a:rPr lang="pt-BR" sz="2400">
                <a:ea typeface="+mn-lt"/>
                <a:cs typeface="+mn-lt"/>
              </a:rPr>
              <a:t>Ao chegarmos na empresa, vimos que ela estava crescendo e a demanda estava bem alta, os funcionários dessa empresa se desdobravam, e ainda assim, estavam perdendo clientes por falta de agilidade, tudo na empresa era manual, até o cadastro dos clientes, assim  causando lentidão no atendimento. Então decidimos criar um aplicativo que traria benefícios para essa empresa, com esse app em vez de perder clientes, iria ganhar, consequentemente aumentaria os lucros dessa empresa.</a:t>
            </a:r>
            <a:endParaRPr lang="pt-BR" sz="2400">
              <a:cs typeface="Calibri" panose="020F0502020204030204"/>
            </a:endParaRPr>
          </a:p>
        </p:txBody>
      </p:sp>
    </p:spTree>
    <p:extLst>
      <p:ext uri="{BB962C8B-B14F-4D97-AF65-F5344CB8AC3E}">
        <p14:creationId xmlns:p14="http://schemas.microsoft.com/office/powerpoint/2010/main" val="1791838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28D9AA-E57B-0A3C-35BC-2360E577CF43}"/>
              </a:ext>
            </a:extLst>
          </p:cNvPr>
          <p:cNvSpPr>
            <a:spLocks noGrp="1"/>
          </p:cNvSpPr>
          <p:nvPr>
            <p:ph type="title"/>
          </p:nvPr>
        </p:nvSpPr>
        <p:spPr>
          <a:xfrm>
            <a:off x="838200" y="1222375"/>
            <a:ext cx="10515600" cy="822099"/>
          </a:xfrm>
        </p:spPr>
        <p:txBody>
          <a:bodyPr>
            <a:normAutofit/>
          </a:bodyPr>
          <a:lstStyle/>
          <a:p>
            <a:r>
              <a:rPr lang="pt-BR" sz="3600">
                <a:latin typeface="Calibri"/>
                <a:ea typeface="+mj-lt"/>
                <a:cs typeface="+mj-lt"/>
              </a:rPr>
              <a:t>Como o aplicativo foi feito</a:t>
            </a:r>
            <a:endParaRPr lang="pt-BR" sz="3600">
              <a:latin typeface="Calibri"/>
            </a:endParaRPr>
          </a:p>
        </p:txBody>
      </p:sp>
      <p:sp>
        <p:nvSpPr>
          <p:cNvPr id="3" name="Espaço Reservado para Conteúdo 2">
            <a:extLst>
              <a:ext uri="{FF2B5EF4-FFF2-40B4-BE49-F238E27FC236}">
                <a16:creationId xmlns:a16="http://schemas.microsoft.com/office/drawing/2014/main" id="{F2C41B8B-C318-E0F3-6A6E-B4AB4DDC7A89}"/>
              </a:ext>
            </a:extLst>
          </p:cNvPr>
          <p:cNvSpPr>
            <a:spLocks noGrp="1"/>
          </p:cNvSpPr>
          <p:nvPr>
            <p:ph idx="1"/>
          </p:nvPr>
        </p:nvSpPr>
        <p:spPr>
          <a:xfrm>
            <a:off x="1055914" y="2111374"/>
            <a:ext cx="10515600" cy="4351338"/>
          </a:xfrm>
        </p:spPr>
        <p:txBody>
          <a:bodyPr vert="horz" lIns="91440" tIns="45720" rIns="91440" bIns="45720" rtlCol="0" anchor="t">
            <a:normAutofit lnSpcReduction="10000"/>
          </a:bodyPr>
          <a:lstStyle/>
          <a:p>
            <a:r>
              <a:rPr lang="pt-BR">
                <a:ea typeface="+mn-lt"/>
                <a:cs typeface="+mn-lt"/>
              </a:rPr>
              <a:t>Programas</a:t>
            </a:r>
            <a:r>
              <a:rPr lang="pt-BR">
                <a:cs typeface="Calibri"/>
              </a:rPr>
              <a:t>:</a:t>
            </a:r>
            <a:endParaRPr lang="pt-BR">
              <a:solidFill>
                <a:srgbClr val="000000"/>
              </a:solidFill>
              <a:ea typeface="+mn-lt"/>
              <a:cs typeface="+mn-lt"/>
            </a:endParaRPr>
          </a:p>
          <a:p>
            <a:pPr lvl="1"/>
            <a:r>
              <a:rPr lang="pt-BR" sz="2000" b="1">
                <a:solidFill>
                  <a:srgbClr val="594036"/>
                </a:solidFill>
                <a:ea typeface="+mn-lt"/>
                <a:cs typeface="+mn-lt"/>
              </a:rPr>
              <a:t>Android Studio</a:t>
            </a:r>
            <a:r>
              <a:rPr lang="pt-BR" sz="2000">
                <a:solidFill>
                  <a:srgbClr val="000000"/>
                </a:solidFill>
                <a:ea typeface="+mn-lt"/>
                <a:cs typeface="+mn-lt"/>
              </a:rPr>
              <a:t> ferramenta usado para a criação do aplicativo em si.</a:t>
            </a:r>
            <a:endParaRPr lang="en-US" sz="2000">
              <a:solidFill>
                <a:srgbClr val="000000"/>
              </a:solidFill>
              <a:ea typeface="+mn-lt"/>
              <a:cs typeface="+mn-lt"/>
            </a:endParaRPr>
          </a:p>
          <a:p>
            <a:pPr lvl="1"/>
            <a:r>
              <a:rPr lang="pt-BR" sz="2000" b="1">
                <a:solidFill>
                  <a:srgbClr val="594036"/>
                </a:solidFill>
                <a:ea typeface="+mn-lt"/>
                <a:cs typeface="+mn-lt"/>
              </a:rPr>
              <a:t>Sigma</a:t>
            </a:r>
            <a:r>
              <a:rPr lang="pt-BR" sz="2000">
                <a:solidFill>
                  <a:srgbClr val="594036"/>
                </a:solidFill>
                <a:ea typeface="+mn-lt"/>
                <a:cs typeface="+mn-lt"/>
              </a:rPr>
              <a:t> </a:t>
            </a:r>
            <a:r>
              <a:rPr lang="pt-BR" sz="2000">
                <a:solidFill>
                  <a:srgbClr val="000000"/>
                </a:solidFill>
                <a:ea typeface="+mn-lt"/>
                <a:cs typeface="+mn-lt"/>
              </a:rPr>
              <a:t>usado para a criação do design do aplicativo, layout, botões, imagens, textos, etc.</a:t>
            </a:r>
          </a:p>
          <a:p>
            <a:pPr lvl="1"/>
            <a:r>
              <a:rPr lang="pt-BR" sz="2000" b="1" err="1">
                <a:solidFill>
                  <a:srgbClr val="594036"/>
                </a:solidFill>
                <a:ea typeface="+mn-lt"/>
                <a:cs typeface="+mn-lt"/>
              </a:rPr>
              <a:t>Gimp</a:t>
            </a:r>
            <a:r>
              <a:rPr lang="pt-BR" sz="2000" b="1">
                <a:solidFill>
                  <a:srgbClr val="594036"/>
                </a:solidFill>
                <a:ea typeface="+mn-lt"/>
                <a:cs typeface="+mn-lt"/>
              </a:rPr>
              <a:t> </a:t>
            </a:r>
            <a:r>
              <a:rPr lang="pt-BR" sz="2000">
                <a:solidFill>
                  <a:srgbClr val="000000"/>
                </a:solidFill>
                <a:ea typeface="+mn-lt"/>
                <a:cs typeface="+mn-lt"/>
              </a:rPr>
              <a:t>usado para trabalhar com imagens, com cortes, cores, redimensionamento.</a:t>
            </a:r>
          </a:p>
          <a:p>
            <a:r>
              <a:rPr lang="pt-BR">
                <a:solidFill>
                  <a:srgbClr val="000000"/>
                </a:solidFill>
                <a:ea typeface="+mn-lt"/>
                <a:cs typeface="+mn-lt"/>
              </a:rPr>
              <a:t>Linguagens:</a:t>
            </a:r>
            <a:endParaRPr lang="pt-BR">
              <a:cs typeface="Calibri"/>
            </a:endParaRPr>
          </a:p>
          <a:p>
            <a:pPr lvl="1"/>
            <a:r>
              <a:rPr lang="pt-BR" sz="2000" b="1">
                <a:solidFill>
                  <a:srgbClr val="594036"/>
                </a:solidFill>
                <a:ea typeface="+mn-lt"/>
                <a:cs typeface="+mn-lt"/>
              </a:rPr>
              <a:t>XML </a:t>
            </a:r>
            <a:r>
              <a:rPr lang="pt-BR" sz="2000">
                <a:solidFill>
                  <a:srgbClr val="000000"/>
                </a:solidFill>
                <a:ea typeface="+mn-lt"/>
                <a:cs typeface="+mn-lt"/>
              </a:rPr>
              <a:t>usada para fazer as marcações, com ela definimos onde vai cada item, esses são itens: </a:t>
            </a:r>
            <a:r>
              <a:rPr lang="pt-BR" sz="2000" err="1">
                <a:solidFill>
                  <a:srgbClr val="000000"/>
                </a:solidFill>
                <a:ea typeface="+mn-lt"/>
                <a:cs typeface="+mn-lt"/>
              </a:rPr>
              <a:t>views</a:t>
            </a:r>
            <a:r>
              <a:rPr lang="pt-BR" sz="2000">
                <a:solidFill>
                  <a:srgbClr val="000000"/>
                </a:solidFill>
                <a:ea typeface="+mn-lt"/>
                <a:cs typeface="+mn-lt"/>
              </a:rPr>
              <a:t>, textos, ícones, imagens, vídeos, botões, etc.</a:t>
            </a:r>
          </a:p>
          <a:p>
            <a:pPr lvl="1"/>
            <a:r>
              <a:rPr lang="pt-BR" sz="2000" b="1">
                <a:solidFill>
                  <a:srgbClr val="594036"/>
                </a:solidFill>
                <a:ea typeface="+mn-lt"/>
                <a:cs typeface="+mn-lt"/>
              </a:rPr>
              <a:t>Java </a:t>
            </a:r>
            <a:r>
              <a:rPr lang="pt-BR" sz="2000">
                <a:ea typeface="+mn-lt"/>
                <a:cs typeface="+mn-lt"/>
              </a:rPr>
              <a:t>uma linguagem de programação que faz a interação dentro da aplicação, como ao clicar em um botão, trocar de uma tela para outra, dar zoom em uma imagem.</a:t>
            </a:r>
          </a:p>
          <a:p>
            <a:r>
              <a:rPr lang="pt-BR">
                <a:ea typeface="+mn-lt"/>
                <a:cs typeface="+mn-lt"/>
              </a:rPr>
              <a:t>Sites:</a:t>
            </a:r>
          </a:p>
          <a:p>
            <a:pPr lvl="1"/>
            <a:r>
              <a:rPr lang="pt-BR" sz="2000" b="1">
                <a:solidFill>
                  <a:srgbClr val="594036"/>
                </a:solidFill>
                <a:ea typeface="+mn-lt"/>
                <a:cs typeface="+mn-lt"/>
              </a:rPr>
              <a:t>Adobe </a:t>
            </a:r>
            <a:r>
              <a:rPr lang="pt-BR" sz="2000">
                <a:ea typeface="+mn-lt"/>
                <a:cs typeface="+mn-lt"/>
              </a:rPr>
              <a:t>color usado para fazer a paleta de cores.</a:t>
            </a:r>
          </a:p>
          <a:p>
            <a:pPr lvl="1"/>
            <a:r>
              <a:rPr lang="pt-BR" sz="2000" b="1">
                <a:solidFill>
                  <a:srgbClr val="594036"/>
                </a:solidFill>
                <a:ea typeface="+mn-lt"/>
                <a:cs typeface="+mn-lt"/>
              </a:rPr>
              <a:t>W3schools </a:t>
            </a:r>
            <a:r>
              <a:rPr lang="pt-BR" sz="2000">
                <a:ea typeface="+mn-lt"/>
                <a:cs typeface="+mn-lt"/>
              </a:rPr>
              <a:t>usado para tirar dúvidas de programação.</a:t>
            </a:r>
            <a:endParaRPr lang="pt-BR" sz="2000"/>
          </a:p>
          <a:p>
            <a:pPr lvl="1"/>
            <a:endParaRPr lang="pt-BR">
              <a:ea typeface="+mn-lt"/>
              <a:cs typeface="+mn-lt"/>
            </a:endParaRPr>
          </a:p>
        </p:txBody>
      </p:sp>
    </p:spTree>
    <p:extLst>
      <p:ext uri="{BB962C8B-B14F-4D97-AF65-F5344CB8AC3E}">
        <p14:creationId xmlns:p14="http://schemas.microsoft.com/office/powerpoint/2010/main" val="2668366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4D2AEC-C1EB-7C6A-0865-B1BB3FB24661}"/>
              </a:ext>
            </a:extLst>
          </p:cNvPr>
          <p:cNvSpPr>
            <a:spLocks noGrp="1"/>
          </p:cNvSpPr>
          <p:nvPr>
            <p:ph type="title"/>
          </p:nvPr>
        </p:nvSpPr>
        <p:spPr>
          <a:xfrm>
            <a:off x="838200" y="1263197"/>
            <a:ext cx="10515600" cy="767671"/>
          </a:xfrm>
        </p:spPr>
        <p:txBody>
          <a:bodyPr>
            <a:normAutofit/>
          </a:bodyPr>
          <a:lstStyle/>
          <a:p>
            <a:r>
              <a:rPr lang="pt-BR" sz="3600">
                <a:latin typeface="Calibri "/>
                <a:ea typeface="+mj-lt"/>
                <a:cs typeface="+mj-lt"/>
              </a:rPr>
              <a:t>Usabilidade</a:t>
            </a:r>
            <a:endParaRPr lang="pt-BR" sz="3600">
              <a:latin typeface="Calibri "/>
            </a:endParaRPr>
          </a:p>
        </p:txBody>
      </p:sp>
      <p:sp>
        <p:nvSpPr>
          <p:cNvPr id="3" name="Espaço Reservado para Conteúdo 2">
            <a:extLst>
              <a:ext uri="{FF2B5EF4-FFF2-40B4-BE49-F238E27FC236}">
                <a16:creationId xmlns:a16="http://schemas.microsoft.com/office/drawing/2014/main" id="{EA5067DE-5AF3-F3C6-3F48-D1EFD674D6B5}"/>
              </a:ext>
            </a:extLst>
          </p:cNvPr>
          <p:cNvSpPr>
            <a:spLocks noGrp="1"/>
          </p:cNvSpPr>
          <p:nvPr>
            <p:ph idx="1"/>
          </p:nvPr>
        </p:nvSpPr>
        <p:spPr>
          <a:xfrm>
            <a:off x="1191986" y="4070804"/>
            <a:ext cx="10161815" cy="2296660"/>
          </a:xfrm>
        </p:spPr>
        <p:txBody>
          <a:bodyPr vert="horz" lIns="91440" tIns="45720" rIns="91440" bIns="45720" rtlCol="0" anchor="t">
            <a:normAutofit/>
          </a:bodyPr>
          <a:lstStyle/>
          <a:p>
            <a:pPr marL="0" indent="0">
              <a:buNone/>
            </a:pPr>
            <a:r>
              <a:rPr lang="pt-BR" sz="2400">
                <a:ea typeface="+mn-lt"/>
                <a:cs typeface="+mn-lt"/>
              </a:rPr>
              <a:t>Inicialmente fizemos um aplicativo básico que tenha informações básicas sobre a empresa, como o que é a nossa empresa, como nós trabalhamos, pacotes, benefícios ao adquirir nossos pacotes, valores e um portfólio exibindo algumas imagens dos trabalhos já feitos por nossa equipe. E claro, pretendemos inovar e ampliar o nosso aplicativo, implementando funções novas ao decorrer do tempo.</a:t>
            </a:r>
            <a:endParaRPr lang="pt-BR"/>
          </a:p>
          <a:p>
            <a:pPr marL="0" indent="0">
              <a:buNone/>
            </a:pPr>
            <a:endParaRPr lang="pt-BR" sz="2400">
              <a:cs typeface="Calibri"/>
            </a:endParaRPr>
          </a:p>
        </p:txBody>
      </p:sp>
      <p:sp>
        <p:nvSpPr>
          <p:cNvPr id="4" name="CaixaDeTexto 3">
            <a:extLst>
              <a:ext uri="{FF2B5EF4-FFF2-40B4-BE49-F238E27FC236}">
                <a16:creationId xmlns:a16="http://schemas.microsoft.com/office/drawing/2014/main" id="{0DBA0461-F280-0660-6C0D-705933046386}"/>
              </a:ext>
            </a:extLst>
          </p:cNvPr>
          <p:cNvSpPr txBox="1"/>
          <p:nvPr/>
        </p:nvSpPr>
        <p:spPr>
          <a:xfrm>
            <a:off x="832757" y="3282043"/>
            <a:ext cx="100094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err="1">
                <a:ea typeface="+mn-lt"/>
                <a:cs typeface="+mn-lt"/>
              </a:rPr>
              <a:t>Funcionalidades</a:t>
            </a:r>
            <a:endParaRPr lang="pt-BR" err="1"/>
          </a:p>
        </p:txBody>
      </p:sp>
      <p:sp>
        <p:nvSpPr>
          <p:cNvPr id="9" name="Espaço Reservado para Conteúdo 2">
            <a:extLst>
              <a:ext uri="{FF2B5EF4-FFF2-40B4-BE49-F238E27FC236}">
                <a16:creationId xmlns:a16="http://schemas.microsoft.com/office/drawing/2014/main" id="{BE52D063-60E4-238E-2AF4-7F36C600C6B5}"/>
              </a:ext>
            </a:extLst>
          </p:cNvPr>
          <p:cNvSpPr txBox="1">
            <a:spLocks/>
          </p:cNvSpPr>
          <p:nvPr/>
        </p:nvSpPr>
        <p:spPr>
          <a:xfrm>
            <a:off x="1194707" y="2018846"/>
            <a:ext cx="10148208" cy="133055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pt-BR" sz="2400">
                <a:ea typeface="+mn-lt"/>
                <a:cs typeface="+mn-lt"/>
              </a:rPr>
              <a:t>O aplicativo é bem simples, porém bem útil, pois fizemos ele baseado nos  estudos de Interação Homem Computador (IHC), que orienta onde vai cada item no aplicativo, quais cores usar, e assim por diante.</a:t>
            </a:r>
            <a:endParaRPr lang="pt-BR" sz="2400"/>
          </a:p>
        </p:txBody>
      </p:sp>
    </p:spTree>
    <p:extLst>
      <p:ext uri="{BB962C8B-B14F-4D97-AF65-F5344CB8AC3E}">
        <p14:creationId xmlns:p14="http://schemas.microsoft.com/office/powerpoint/2010/main" val="3078290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BD4E65-B87E-3A3F-2204-47410461E8B0}"/>
              </a:ext>
            </a:extLst>
          </p:cNvPr>
          <p:cNvSpPr>
            <a:spLocks noGrp="1"/>
          </p:cNvSpPr>
          <p:nvPr>
            <p:ph type="title"/>
          </p:nvPr>
        </p:nvSpPr>
        <p:spPr>
          <a:xfrm>
            <a:off x="838200" y="1167946"/>
            <a:ext cx="10515600" cy="1325563"/>
          </a:xfrm>
        </p:spPr>
        <p:txBody>
          <a:bodyPr>
            <a:normAutofit/>
          </a:bodyPr>
          <a:lstStyle/>
          <a:p>
            <a:r>
              <a:rPr lang="pt-BR" sz="3600">
                <a:latin typeface="Calibri"/>
                <a:ea typeface="+mj-lt"/>
                <a:cs typeface="+mj-lt"/>
              </a:rPr>
              <a:t>Futuras melhorias</a:t>
            </a:r>
            <a:endParaRPr lang="pt-BR" sz="3600">
              <a:latin typeface="Calibri"/>
            </a:endParaRPr>
          </a:p>
        </p:txBody>
      </p:sp>
      <p:sp>
        <p:nvSpPr>
          <p:cNvPr id="3" name="Espaço Reservado para Conteúdo 2">
            <a:extLst>
              <a:ext uri="{FF2B5EF4-FFF2-40B4-BE49-F238E27FC236}">
                <a16:creationId xmlns:a16="http://schemas.microsoft.com/office/drawing/2014/main" id="{4518954E-CACA-C19B-FD03-0F171EE8D09A}"/>
              </a:ext>
            </a:extLst>
          </p:cNvPr>
          <p:cNvSpPr>
            <a:spLocks noGrp="1"/>
          </p:cNvSpPr>
          <p:nvPr>
            <p:ph idx="1"/>
          </p:nvPr>
        </p:nvSpPr>
        <p:spPr>
          <a:xfrm>
            <a:off x="1178379" y="2261053"/>
            <a:ext cx="10175421" cy="3412446"/>
          </a:xfrm>
        </p:spPr>
        <p:txBody>
          <a:bodyPr vert="horz" lIns="91440" tIns="45720" rIns="91440" bIns="45720" rtlCol="0" anchor="t">
            <a:normAutofit/>
          </a:bodyPr>
          <a:lstStyle/>
          <a:p>
            <a:pPr marL="0" indent="0">
              <a:buNone/>
            </a:pPr>
            <a:r>
              <a:rPr lang="pt-BR" sz="2400">
                <a:ea typeface="+mn-lt"/>
                <a:cs typeface="+mn-lt"/>
              </a:rPr>
              <a:t>Pretendemos automatizar o nosso app, infelizmente até o momento precisamos de atendentes via WhatsApp, para resolver esse problema faríamos com que o nossos clientes fizessem seu próprio cadastro dentro do app, com isso implementaríamos um banco de dados (</a:t>
            </a:r>
            <a:r>
              <a:rPr lang="pt-BR" sz="2400" err="1">
                <a:ea typeface="+mn-lt"/>
                <a:cs typeface="+mn-lt"/>
              </a:rPr>
              <a:t>Firebase</a:t>
            </a:r>
            <a:r>
              <a:rPr lang="pt-BR" sz="2400">
                <a:ea typeface="+mn-lt"/>
                <a:cs typeface="+mn-lt"/>
              </a:rPr>
              <a:t>). Criaremos um chat para que todos os clientes sejam atendidos dentro do próprio aplicativo, dentro desse chat seria possível enviar arquivos, imagens e vídeos, pois conteúdo 3D é pesado.</a:t>
            </a:r>
            <a:endParaRPr lang="pt-BR" sz="2400">
              <a:cs typeface="Calibri"/>
            </a:endParaRPr>
          </a:p>
          <a:p>
            <a:endParaRPr lang="pt-BR">
              <a:cs typeface="Calibri"/>
            </a:endParaRPr>
          </a:p>
        </p:txBody>
      </p:sp>
    </p:spTree>
    <p:extLst>
      <p:ext uri="{BB962C8B-B14F-4D97-AF65-F5344CB8AC3E}">
        <p14:creationId xmlns:p14="http://schemas.microsoft.com/office/powerpoint/2010/main" val="235759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p:cNvGrpSpPr/>
        <p:nvPr/>
      </p:nvGrpSpPr>
      <p:grpSpPr>
        <a:xfrm>
          <a:off x="0" y="0"/>
          <a:ext cx="0" cy="0"/>
          <a:chOff x="0" y="0"/>
          <a:chExt cx="0" cy="0"/>
        </a:xfrm>
      </p:grpSpPr>
      <p:pic>
        <p:nvPicPr>
          <p:cNvPr id="2" name="ClipCriativa">
            <a:hlinkClick r:id="" action="ppaction://media"/>
            <a:extLst>
              <a:ext uri="{FF2B5EF4-FFF2-40B4-BE49-F238E27FC236}">
                <a16:creationId xmlns:a16="http://schemas.microsoft.com/office/drawing/2014/main" id="{260C5BDD-5EE8-1DA7-E293-C178ABB440E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9283" y="998765"/>
            <a:ext cx="2631848" cy="5853792"/>
          </a:xfrm>
          <a:prstGeom prst="rect">
            <a:avLst/>
          </a:prstGeom>
        </p:spPr>
      </p:pic>
      <p:pic>
        <p:nvPicPr>
          <p:cNvPr id="3" name="Imagem 2" descr="Código QR&#10;&#10;Descrição gerada automaticamente">
            <a:extLst>
              <a:ext uri="{FF2B5EF4-FFF2-40B4-BE49-F238E27FC236}">
                <a16:creationId xmlns:a16="http://schemas.microsoft.com/office/drawing/2014/main" id="{9BF06408-0E39-C4A2-6CB4-8873A104F3D9}"/>
              </a:ext>
            </a:extLst>
          </p:cNvPr>
          <p:cNvPicPr>
            <a:picLocks noChangeAspect="1"/>
          </p:cNvPicPr>
          <p:nvPr/>
        </p:nvPicPr>
        <p:blipFill>
          <a:blip r:embed="rId6"/>
          <a:stretch>
            <a:fillRect/>
          </a:stretch>
        </p:blipFill>
        <p:spPr>
          <a:xfrm>
            <a:off x="9889670" y="4991099"/>
            <a:ext cx="1883230" cy="1883230"/>
          </a:xfrm>
          <a:prstGeom prst="rect">
            <a:avLst/>
          </a:prstGeom>
        </p:spPr>
      </p:pic>
      <p:sp>
        <p:nvSpPr>
          <p:cNvPr id="4" name="CaixaDeTexto 3">
            <a:extLst>
              <a:ext uri="{FF2B5EF4-FFF2-40B4-BE49-F238E27FC236}">
                <a16:creationId xmlns:a16="http://schemas.microsoft.com/office/drawing/2014/main" id="{E7917143-B065-7B3E-871D-A6CE2941CA06}"/>
              </a:ext>
            </a:extLst>
          </p:cNvPr>
          <p:cNvSpPr txBox="1"/>
          <p:nvPr/>
        </p:nvSpPr>
        <p:spPr>
          <a:xfrm>
            <a:off x="9593035" y="4612820"/>
            <a:ext cx="2457450" cy="3829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pt-BR" b="1" dirty="0">
                <a:solidFill>
                  <a:srgbClr val="594036"/>
                </a:solidFill>
                <a:latin typeface="Verdana"/>
                <a:ea typeface="Verdana"/>
                <a:cs typeface="Calibri"/>
              </a:rPr>
              <a:t>Criativa Designer</a:t>
            </a:r>
            <a:endParaRPr lang="pt-BR" b="1" dirty="0">
              <a:solidFill>
                <a:srgbClr val="594036"/>
              </a:solidFill>
              <a:latin typeface="Verdana"/>
              <a:ea typeface="Verdana"/>
            </a:endParaRPr>
          </a:p>
        </p:txBody>
      </p:sp>
    </p:spTree>
    <p:extLst>
      <p:ext uri="{BB962C8B-B14F-4D97-AF65-F5344CB8AC3E}">
        <p14:creationId xmlns:p14="http://schemas.microsoft.com/office/powerpoint/2010/main" val="1835586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6</Slides>
  <Notes>0</Notes>
  <HiddenSlides>0</HiddenSlides>
  <ScaleCrop>false</ScaleCrop>
  <HeadingPairs>
    <vt:vector size="4" baseType="variant">
      <vt:variant>
        <vt:lpstr>Tema</vt:lpstr>
      </vt:variant>
      <vt:variant>
        <vt:i4>1</vt:i4>
      </vt:variant>
      <vt:variant>
        <vt:lpstr>Títulos de slides</vt:lpstr>
      </vt:variant>
      <vt:variant>
        <vt:i4>6</vt:i4>
      </vt:variant>
    </vt:vector>
  </HeadingPairs>
  <TitlesOfParts>
    <vt:vector size="7" baseType="lpstr">
      <vt:lpstr>Tema do Office</vt:lpstr>
      <vt:lpstr>Grupo 4 Apresenta:  Desenvolvimento de Softwares</vt:lpstr>
      <vt:lpstr>Introdução</vt:lpstr>
      <vt:lpstr>Como o aplicativo foi feito</vt:lpstr>
      <vt:lpstr>Usabilidade</vt:lpstr>
      <vt:lpstr>Futuras melhorias</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
  <cp:revision>23</cp:revision>
  <dcterms:created xsi:type="dcterms:W3CDTF">2024-01-25T17:14:30Z</dcterms:created>
  <dcterms:modified xsi:type="dcterms:W3CDTF">2024-01-25T20:01:56Z</dcterms:modified>
</cp:coreProperties>
</file>